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856f66ad3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856f66ad3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85f2ebc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85f2ebc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848301d7b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848301d7b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5f2ebc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5f2ebc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85f2ebc68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85f2ebc6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85f2ebc68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85f2ebc68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5f2ebc68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5f2ebc68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85f2ebc68_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85f2ebc68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85f2ebc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85f2ebc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856f66ad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856f66ad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56f66ad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56f66ad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5f2ebc6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5f2ebc6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56f66ad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56f66ad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85f2ebc6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85f2ebc6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5f2ebc6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5f2ebc6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44e1f3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44e1f3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44e1f3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44e1f3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FanFlyer: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Proposal Presentation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80225" y="32065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Steve Sorden, Travis Byakeddy, Corey Marcum, &amp; Nathaniel Schaul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65500" y="519250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</a:t>
            </a:r>
            <a:r>
              <a:rPr lang="en"/>
              <a:t>Description &amp; Decision matrix </a:t>
            </a:r>
            <a:r>
              <a:rPr lang="en"/>
              <a:t> </a:t>
            </a:r>
            <a:endParaRPr/>
          </a:p>
        </p:txBody>
      </p:sp>
      <p:sp>
        <p:nvSpPr>
          <p:cNvPr id="119" name="Google Shape;119;p2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idx="2" type="body"/>
          </p:nvPr>
        </p:nvSpPr>
        <p:spPr>
          <a:xfrm>
            <a:off x="4945675" y="267625"/>
            <a:ext cx="3761100" cy="26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size as </a:t>
            </a:r>
            <a:r>
              <a:rPr lang="en"/>
              <a:t>original</a:t>
            </a:r>
            <a:r>
              <a:rPr lang="en"/>
              <a:t>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assemble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Lightweight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00" y="2504163"/>
            <a:ext cx="83439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&amp; Budget</a:t>
            </a:r>
            <a:endParaRPr/>
          </a:p>
        </p:txBody>
      </p:sp>
      <p:sp>
        <p:nvSpPr>
          <p:cNvPr id="127" name="Google Shape;127;p2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schedule for next term.</a:t>
            </a:r>
            <a:endParaRPr/>
          </a:p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5446050" y="1768800"/>
            <a:ext cx="1908300" cy="11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6175" y="1174348"/>
            <a:ext cx="4339825" cy="2406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20000" dist="190500">
              <a:srgbClr val="000000">
                <a:alpha val="57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&amp; Budget</a:t>
            </a:r>
            <a:endParaRPr/>
          </a:p>
        </p:txBody>
      </p:sp>
      <p:sp>
        <p:nvSpPr>
          <p:cNvPr id="135" name="Google Shape;135;p2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for remainder of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semester.</a:t>
            </a:r>
            <a:endParaRPr/>
          </a:p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725" y="1219175"/>
            <a:ext cx="4615925" cy="2705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160000" dist="171450">
              <a:srgbClr val="000000">
                <a:alpha val="68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&amp; Budget</a:t>
            </a:r>
            <a:endParaRPr/>
          </a:p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 of project budget.</a:t>
            </a:r>
            <a:endParaRPr/>
          </a:p>
        </p:txBody>
      </p:sp>
      <p:sp>
        <p:nvSpPr>
          <p:cNvPr id="144" name="Google Shape;144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Finite Element Simulations Textbook -$75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Future/Anticipated Resources -$150</a:t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600" y="2299775"/>
            <a:ext cx="1903649" cy="246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125850" y="170150"/>
            <a:ext cx="4045200" cy="8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ANSYS update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2" type="body"/>
          </p:nvPr>
        </p:nvSpPr>
        <p:spPr>
          <a:xfrm>
            <a:off x="5938700" y="2199375"/>
            <a:ext cx="1652400" cy="6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34" y="1351150"/>
            <a:ext cx="4328924" cy="31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437" y="1558500"/>
            <a:ext cx="4216925" cy="30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265500" y="274875"/>
            <a:ext cx="4045200" cy="9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ANSYS Results</a:t>
            </a:r>
            <a:endParaRPr/>
          </a:p>
        </p:txBody>
      </p:sp>
      <p:sp>
        <p:nvSpPr>
          <p:cNvPr id="160" name="Google Shape;160;p27"/>
          <p:cNvSpPr txBox="1"/>
          <p:nvPr>
            <p:ph idx="1" type="subTitle"/>
          </p:nvPr>
        </p:nvSpPr>
        <p:spPr>
          <a:xfrm>
            <a:off x="1664075" y="2769000"/>
            <a:ext cx="2646600" cy="1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 txBox="1"/>
          <p:nvPr>
            <p:ph idx="2" type="body"/>
          </p:nvPr>
        </p:nvSpPr>
        <p:spPr>
          <a:xfrm>
            <a:off x="5981375" y="2769000"/>
            <a:ext cx="16989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35" y="1903962"/>
            <a:ext cx="3941725" cy="283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950" y="1694775"/>
            <a:ext cx="4355499" cy="313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151275" y="146875"/>
            <a:ext cx="4352400" cy="8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Results</a:t>
            </a:r>
            <a:endParaRPr/>
          </a:p>
        </p:txBody>
      </p:sp>
      <p:sp>
        <p:nvSpPr>
          <p:cNvPr id="169" name="Google Shape;169;p28"/>
          <p:cNvSpPr txBox="1"/>
          <p:nvPr>
            <p:ph idx="1" type="subTitle"/>
          </p:nvPr>
        </p:nvSpPr>
        <p:spPr>
          <a:xfrm>
            <a:off x="1594250" y="2769000"/>
            <a:ext cx="2716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8"/>
          <p:cNvSpPr txBox="1"/>
          <p:nvPr>
            <p:ph idx="2" type="body"/>
          </p:nvPr>
        </p:nvSpPr>
        <p:spPr>
          <a:xfrm>
            <a:off x="5055875" y="2489525"/>
            <a:ext cx="1041900" cy="95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700" y="1267987"/>
            <a:ext cx="6356575" cy="33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194275" y="174550"/>
            <a:ext cx="4045200" cy="74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Results </a:t>
            </a:r>
            <a:endParaRPr/>
          </a:p>
        </p:txBody>
      </p:sp>
      <p:sp>
        <p:nvSpPr>
          <p:cNvPr id="177" name="Google Shape;177;p29"/>
          <p:cNvSpPr txBox="1"/>
          <p:nvPr>
            <p:ph idx="1" type="subTitle"/>
          </p:nvPr>
        </p:nvSpPr>
        <p:spPr>
          <a:xfrm>
            <a:off x="1210225" y="2827750"/>
            <a:ext cx="2013300" cy="10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>
            <p:ph idx="2" type="body"/>
          </p:nvPr>
        </p:nvSpPr>
        <p:spPr>
          <a:xfrm>
            <a:off x="6272275" y="2408825"/>
            <a:ext cx="1640700" cy="12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188" y="2317875"/>
            <a:ext cx="38957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50" y="841900"/>
            <a:ext cx="352425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963" y="2756425"/>
            <a:ext cx="324802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8538" y="233850"/>
            <a:ext cx="2681050" cy="201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88" name="Google Shape;188;p3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350" y="347550"/>
            <a:ext cx="4423750" cy="44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65500" y="336975"/>
            <a:ext cx="4045200" cy="8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Project review 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1200300" y="1680000"/>
            <a:ext cx="2000100" cy="14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provide a design for the internal aircraft frame that will be utilized by Novakinetics. The design is based on Finite Element Analysis modeling &amp; simulations derived from forces the frame is expected to endure.   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7" y="1337952"/>
            <a:ext cx="3154050" cy="26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89575" y="153525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Novakinetics Frame Drawing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16670" r="8305" t="0"/>
          <a:stretch/>
        </p:blipFill>
        <p:spPr>
          <a:xfrm>
            <a:off x="1746400" y="932325"/>
            <a:ext cx="5651201" cy="39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510450" y="114225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Novakinetics BOM w/Nova Frame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38" y="978950"/>
            <a:ext cx="5856714" cy="37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FanFlyer Frame Drawing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13" y="1017725"/>
            <a:ext cx="7798976" cy="40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0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FanFlyer BOM w/ FanFlyer Frame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397975" y="2571750"/>
            <a:ext cx="2664900" cy="14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375" y="840500"/>
            <a:ext cx="5896099" cy="38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917250" y="90775"/>
            <a:ext cx="7309500" cy="8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Exploded view of FanFlyer’s BOM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875" y="963775"/>
            <a:ext cx="5602606" cy="39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510450" y="296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Novakinetics vs FanFlyer Frames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175" y="932825"/>
            <a:ext cx="5375648" cy="37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16800" y="1352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Requirements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1931725" y="2862675"/>
            <a:ext cx="9660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Requirements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Frames target weight: 50lb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to 99lb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 must </a:t>
            </a:r>
            <a:r>
              <a:rPr lang="en"/>
              <a:t>accommodate</a:t>
            </a:r>
            <a:r>
              <a:rPr lang="en"/>
              <a:t> an 8ftx8ftx8ft volume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or better design specifications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4130 Steel or better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100" y="2438100"/>
            <a:ext cx="218122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